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61A66-DD07-1449-9954-2511E7BED6A4}" type="datetimeFigureOut">
              <a:rPr lang="en-US" smtClean="0"/>
              <a:t>8/5/13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364CE-CF36-3A48-A22F-BB1D1B088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89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/>
              <a:t>380624 slide 37</a:t>
            </a: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0F0EE87-E1A1-A84A-BD13-0FD00AFE8787}" type="slidenum">
              <a:rPr lang="en-US"/>
              <a:pPr eaLnBrk="1" hangingPunct="1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36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4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3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44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76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5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16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0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4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76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7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3B39-33B9-424C-90BB-5C0FBFCE4CF9}" type="datetimeFigureOut">
              <a:rPr lang="en-US" smtClean="0"/>
              <a:t>8/5/13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C96EE-E7E7-F744-A390-18EB14AA6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9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028700" y="0"/>
            <a:ext cx="7086600" cy="4572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>
                <a:solidFill>
                  <a:schemeClr val="accent2"/>
                </a:solidFill>
                <a:latin typeface="Garamond" charset="0"/>
              </a:rPr>
              <a:t>         Indications for CRT Therapy</a:t>
            </a:r>
            <a:endParaRPr lang="en-US" sz="1800">
              <a:latin typeface="Arial" charset="0"/>
            </a:endParaRP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4580" name="Picture 6" descr="Q:\Clinical Policy &amp; Documents\Guidelines\2012 HF Full Revision\Current Draft\Figures\Figure 2_DBT_CRT_Algorithm_02282013.e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1440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659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Macintosh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   Indications for CRT Therapy</vt:lpstr>
    </vt:vector>
  </TitlesOfParts>
  <Company>HBR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Indications for CRT Therapy</dc:title>
  <dc:creator>DeMaio, Steven</dc:creator>
  <cp:lastModifiedBy>DeMaio, Steven</cp:lastModifiedBy>
  <cp:revision>1</cp:revision>
  <dcterms:created xsi:type="dcterms:W3CDTF">2013-08-05T17:07:02Z</dcterms:created>
  <dcterms:modified xsi:type="dcterms:W3CDTF">2013-08-05T17:07:21Z</dcterms:modified>
</cp:coreProperties>
</file>