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7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F1B52-556A-3445-A190-7D03B5B166A5}" type="datetimeFigureOut">
              <a:rPr lang="en-US" smtClean="0"/>
              <a:t>8/5/13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FDB92B-5843-0643-BEDE-D50D4920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75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43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7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8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8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274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79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7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93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119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0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18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01E76-18C2-954A-B4E6-E8444BAB636B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FA110-10C0-D04F-974B-99E22814C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6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3600" b="1">
                <a:solidFill>
                  <a:schemeClr val="accent2"/>
                </a:solidFill>
                <a:latin typeface="Garamond" charset="0"/>
              </a:rPr>
              <a:t>Stages, Phenotypes and Treatment of HF</a:t>
            </a:r>
            <a:endParaRPr lang="en-US" sz="3600">
              <a:latin typeface="Arial" charset="0"/>
            </a:endParaRPr>
          </a:p>
        </p:txBody>
      </p:sp>
      <p:pic>
        <p:nvPicPr>
          <p:cNvPr id="5123" name="Picture 14" descr="Q:\Clinical Policy &amp; Documents\Guidelines\2012 HF Full Revision\Current Draft\Figures\Figure 3_03042013.e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8305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088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Stages, Phenotypes and Treatment of HF</vt:lpstr>
    </vt:vector>
  </TitlesOfParts>
  <Company>HBR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Stages, Phenotypes and Treatment of HF</dc:title>
  <dc:creator>DeMaio, Steven</dc:creator>
  <cp:lastModifiedBy>DeMaio, Steven</cp:lastModifiedBy>
  <cp:revision>1</cp:revision>
  <dcterms:created xsi:type="dcterms:W3CDTF">2013-08-05T17:05:10Z</dcterms:created>
  <dcterms:modified xsi:type="dcterms:W3CDTF">2013-08-05T17:05:54Z</dcterms:modified>
</cp:coreProperties>
</file>