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A4F6-8973-A84E-873C-1189F81D97F7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500B5-6ABC-DE41-874F-6D6F760B0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04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38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0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6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7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7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2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4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1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1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1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91A6C-1D12-434A-8AA6-6D466779275A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A8F6F-FFBE-FA40-AEAD-6051FFA30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8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000" b="1">
                <a:solidFill>
                  <a:schemeClr val="accent2"/>
                </a:solidFill>
                <a:latin typeface="Garamond" charset="0"/>
              </a:rPr>
              <a:t>Definition of Heart Failure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990600"/>
          <a:ext cx="8382000" cy="4706939"/>
        </p:xfrm>
        <a:graphic>
          <a:graphicData uri="http://schemas.openxmlformats.org/drawingml/2006/table">
            <a:tbl>
              <a:tblPr/>
              <a:tblGrid>
                <a:gridCol w="2087563"/>
                <a:gridCol w="1228725"/>
                <a:gridCol w="5065712"/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Classification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Ejection Fraction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Description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I. Heart Failure with Reduced Ejection Fraction (HF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≤40%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Also referred to as systolic HF. R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andomized clinical trials have mainly enrolled patients with 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 and it is only in these patients that efficacious therapies have been demonstrated to date.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II. Heart Failure with Preserved Ejection Fraction (HF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≥50%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Also referred to as diastolic HF. Several different criteria have been used to further define 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EF.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The diagnosis of 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 is challenging because it is largely one of excluding other potential noncardiac causes of symptoms suggestive of HF. To date, efficacious therapies have not been identified.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a. 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EF, Borderline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41% to 49%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These patients fall into a borderline or intermediate group. Their characteristics, treatment patterns, and outcomes appear similar to those of patient with 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b. 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EF, Improved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&gt;40%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It has been recognized that a subset of patients with 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 previously had HF</a:t>
                      </a: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EF. These patients with improvement or recovery in EF may be clinically distinct from those with persistently preserved or reduced EF. Further research is needed to better characterize these patients.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931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Macintosh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Definition of Heart Failure</vt:lpstr>
    </vt:vector>
  </TitlesOfParts>
  <Company>HBR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of Heart Failure</dc:title>
  <dc:creator>DeMaio, Steven</dc:creator>
  <cp:lastModifiedBy>DeMaio, Steven</cp:lastModifiedBy>
  <cp:revision>1</cp:revision>
  <dcterms:created xsi:type="dcterms:W3CDTF">2013-08-05T17:06:00Z</dcterms:created>
  <dcterms:modified xsi:type="dcterms:W3CDTF">2013-08-05T17:06:28Z</dcterms:modified>
</cp:coreProperties>
</file>