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4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EE178-60CD-C549-8272-9657F0CB514B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78099-FB03-644B-9B36-AD189670E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2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380624 slide 37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2F4B859-49D2-1149-A5E6-0BB660530A1C}" type="slidenum">
              <a:rPr lang="en-US"/>
              <a:pPr eaLnBrk="1" hangingPunct="1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1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7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4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8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1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9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0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9744-F6F1-F14E-B3E0-CE5A75CE0E6C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1C27-D90A-1641-843C-493854287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3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98425"/>
            <a:ext cx="7924800" cy="715963"/>
          </a:xfrm>
        </p:spPr>
        <p:txBody>
          <a:bodyPr/>
          <a:lstStyle/>
          <a:p>
            <a:r>
              <a:rPr lang="en-US" sz="3000" b="1">
                <a:solidFill>
                  <a:schemeClr val="accent2"/>
                </a:solidFill>
                <a:latin typeface="Garamond" charset="0"/>
              </a:rPr>
              <a:t>Pharmacologic Treatment for Stage C HF</a:t>
            </a:r>
            <a:r>
              <a:rPr lang="en-US" sz="3000" b="1" i="1">
                <a:solidFill>
                  <a:schemeClr val="accent2"/>
                </a:solidFill>
                <a:latin typeface="Garamond" charset="0"/>
              </a:rPr>
              <a:t>r</a:t>
            </a:r>
            <a:r>
              <a:rPr lang="en-US" sz="3000" b="1">
                <a:solidFill>
                  <a:schemeClr val="accent2"/>
                </a:solidFill>
                <a:latin typeface="Garamond" charset="0"/>
              </a:rPr>
              <a:t>EF</a:t>
            </a:r>
            <a:endParaRPr lang="en-US" sz="3000">
              <a:latin typeface="Arial" charset="0"/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44" name="Picture 5" descr="Figure 1_02082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38" y="685800"/>
            <a:ext cx="7239000" cy="555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6658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Pharmacologic Treatment for Stage C HFrEF</vt:lpstr>
    </vt:vector>
  </TitlesOfParts>
  <Company>HBR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Pharmacologic Treatment for Stage C HFrEF</dc:title>
  <dc:creator>DeMaio, Steven</dc:creator>
  <cp:lastModifiedBy>DeMaio, Steven</cp:lastModifiedBy>
  <cp:revision>1</cp:revision>
  <dcterms:created xsi:type="dcterms:W3CDTF">2013-08-05T17:06:33Z</dcterms:created>
  <dcterms:modified xsi:type="dcterms:W3CDTF">2013-08-05T17:06:57Z</dcterms:modified>
</cp:coreProperties>
</file>